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6" r:id="rId4"/>
    <p:sldId id="279" r:id="rId5"/>
    <p:sldId id="278" r:id="rId6"/>
    <p:sldId id="277" r:id="rId7"/>
    <p:sldId id="275" r:id="rId8"/>
    <p:sldId id="274" r:id="rId9"/>
    <p:sldId id="273" r:id="rId10"/>
    <p:sldId id="272" r:id="rId11"/>
    <p:sldId id="271" r:id="rId12"/>
    <p:sldId id="270" r:id="rId13"/>
    <p:sldId id="269" r:id="rId14"/>
    <p:sldId id="268" r:id="rId15"/>
    <p:sldId id="267" r:id="rId16"/>
    <p:sldId id="266" r:id="rId17"/>
    <p:sldId id="265" r:id="rId18"/>
    <p:sldId id="264" r:id="rId19"/>
    <p:sldId id="263" r:id="rId20"/>
    <p:sldId id="262" r:id="rId21"/>
    <p:sldId id="260" r:id="rId22"/>
    <p:sldId id="261" r:id="rId23"/>
    <p:sldId id="259" r:id="rId24"/>
    <p:sldId id="257" r:id="rId25"/>
    <p:sldId id="283" r:id="rId26"/>
    <p:sldId id="282" r:id="rId27"/>
    <p:sldId id="281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43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391F-690E-408B-8EC0-AF5EF2AEFF89}" type="datetimeFigureOut">
              <a:rPr lang="en-IN" smtClean="0"/>
              <a:t>24-12-2019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0B5A6-1FC7-4E4A-A80C-AD3D22F0A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75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391F-690E-408B-8EC0-AF5EF2AEFF89}" type="datetimeFigureOut">
              <a:rPr lang="en-IN" smtClean="0"/>
              <a:t>24-12-2019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0B5A6-1FC7-4E4A-A80C-AD3D22F0A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325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391F-690E-408B-8EC0-AF5EF2AEFF89}" type="datetimeFigureOut">
              <a:rPr lang="en-IN" smtClean="0"/>
              <a:t>24-12-2019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0B5A6-1FC7-4E4A-A80C-AD3D22F0A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7295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391F-690E-408B-8EC0-AF5EF2AEFF89}" type="datetimeFigureOut">
              <a:rPr lang="en-IN" smtClean="0"/>
              <a:t>24-12-2019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0B5A6-1FC7-4E4A-A80C-AD3D22F0A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99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391F-690E-408B-8EC0-AF5EF2AEFF89}" type="datetimeFigureOut">
              <a:rPr lang="en-IN" smtClean="0"/>
              <a:t>24-12-2019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0B5A6-1FC7-4E4A-A80C-AD3D22F0A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977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391F-690E-408B-8EC0-AF5EF2AEFF89}" type="datetimeFigureOut">
              <a:rPr lang="en-IN" smtClean="0"/>
              <a:t>24-12-2019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0B5A6-1FC7-4E4A-A80C-AD3D22F0A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19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391F-690E-408B-8EC0-AF5EF2AEFF89}" type="datetimeFigureOut">
              <a:rPr lang="en-IN" smtClean="0"/>
              <a:t>24-12-2019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0B5A6-1FC7-4E4A-A80C-AD3D22F0A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168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391F-690E-408B-8EC0-AF5EF2AEFF89}" type="datetimeFigureOut">
              <a:rPr lang="en-IN" smtClean="0"/>
              <a:t>24-12-2019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0B5A6-1FC7-4E4A-A80C-AD3D22F0A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03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391F-690E-408B-8EC0-AF5EF2AEFF89}" type="datetimeFigureOut">
              <a:rPr lang="en-IN" smtClean="0"/>
              <a:t>24-12-2019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0B5A6-1FC7-4E4A-A80C-AD3D22F0A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912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391F-690E-408B-8EC0-AF5EF2AEFF89}" type="datetimeFigureOut">
              <a:rPr lang="en-IN" smtClean="0"/>
              <a:t>24-12-2019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0B5A6-1FC7-4E4A-A80C-AD3D22F0A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320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391F-690E-408B-8EC0-AF5EF2AEFF89}" type="datetimeFigureOut">
              <a:rPr lang="en-IN" smtClean="0"/>
              <a:t>24-12-2019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0B5A6-1FC7-4E4A-A80C-AD3D22F0A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446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9391F-690E-408B-8EC0-AF5EF2AEFF89}" type="datetimeFigureOut">
              <a:rPr lang="en-IN" smtClean="0"/>
              <a:t>24-12-2019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0B5A6-1FC7-4E4A-A80C-AD3D22F0A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5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06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7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02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264493" y="4640366"/>
            <a:ext cx="452927" cy="23928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959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14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20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4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41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18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18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05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0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23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92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0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13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39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93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0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79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30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95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54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7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79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pranjalcatchme@gmail.com</dc:creator>
  <cp:lastModifiedBy>pranjalcatchme@gmail.com</cp:lastModifiedBy>
  <cp:revision>2</cp:revision>
  <dcterms:created xsi:type="dcterms:W3CDTF">2019-12-24T09:06:55Z</dcterms:created>
  <dcterms:modified xsi:type="dcterms:W3CDTF">2019-12-24T09:08:05Z</dcterms:modified>
</cp:coreProperties>
</file>